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>
        <p:scale>
          <a:sx n="75" d="100"/>
          <a:sy n="75" d="100"/>
        </p:scale>
        <p:origin x="327" y="-18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CAFAA-12A3-4C72-9C74-76FE1B8906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C1424E-46C0-4862-8C2F-DEA28E2FD7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B272D6-F0A3-47CB-9464-DF9D5FE5A6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E5989-D797-4D20-B935-B931BD0B9999}" type="datetimeFigureOut">
              <a:rPr lang="en-AU" smtClean="0"/>
              <a:t>22/06/2021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90BCAD-648F-4B0F-BBDA-5D2624B22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0BF06E-384B-46A9-93BA-331C72111C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0B6B3-4241-4514-9DF4-B815D24E96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459428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7DCEB-57D7-4E10-A705-A4F713214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31E5D5-7933-4CA0-8CD1-7EF056B313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EC0121-056B-4EE4-98C9-51D5C5BEAB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E5989-D797-4D20-B935-B931BD0B9999}" type="datetimeFigureOut">
              <a:rPr lang="en-AU" smtClean="0"/>
              <a:t>22/06/2021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3B3CB6-01CB-4E41-A859-4D3AED7E6A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909812-6502-4BD5-A770-B7BEFE1BE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0B6B3-4241-4514-9DF4-B815D24E96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524911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FE94B26-9436-4494-A842-0C69657512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EA8AFB-CA4F-4793-B00E-BABA47538F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3F47C0-99BF-4836-BEFB-98586B0BC7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E5989-D797-4D20-B935-B931BD0B9999}" type="datetimeFigureOut">
              <a:rPr lang="en-AU" smtClean="0"/>
              <a:t>22/06/2021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80C202-00DB-4732-8107-051E24E31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FF4DB0-3C9F-48A5-8D26-9132CB938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0B6B3-4241-4514-9DF4-B815D24E96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986915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64A74-9070-41AC-B442-0A518C098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B528A8-AE9A-4747-8B61-19F6DD157A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CECC6D-F92F-4DEE-A2CF-15648BAB43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E5989-D797-4D20-B935-B931BD0B9999}" type="datetimeFigureOut">
              <a:rPr lang="en-AU" smtClean="0"/>
              <a:t>22/06/2021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83177B-526B-40DE-A51E-69C03F424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BFBFF7-1874-4E04-9E10-8DCF164DE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0B6B3-4241-4514-9DF4-B815D24E96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47979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1C7E9D-3828-44AE-8A55-574284FCF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B155EA-DCFB-48DC-AAF6-BD679FD64F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D2032C-D251-4BC2-9164-107AC4812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E5989-D797-4D20-B935-B931BD0B9999}" type="datetimeFigureOut">
              <a:rPr lang="en-AU" smtClean="0"/>
              <a:t>22/06/2021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138C6F-5A9B-4D88-BF67-9269DCC1D0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383800-CA19-4AE7-9565-FBBC3C49AE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0B6B3-4241-4514-9DF4-B815D24E96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17908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EF207-A5F9-4D43-BB3A-5BB6F3A60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A6E3A2-EF77-49CF-B994-E82B1E40F6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8C86E4-D902-45AB-A192-8BEA40566A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461C55-78ED-457F-B407-4E6E6F232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E5989-D797-4D20-B935-B931BD0B9999}" type="datetimeFigureOut">
              <a:rPr lang="en-AU" smtClean="0"/>
              <a:t>22/06/2021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2B45C0-D72A-48CC-AB06-63A13FEA11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52319B-E01F-4E72-ABCF-7CCFE087C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0B6B3-4241-4514-9DF4-B815D24E96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12319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AE542-874A-4B6F-94AB-017DFA8F0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7F84AC-D499-4927-8D11-25072EAB83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E72711-5922-4B46-BEED-5409C73856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C59B72-4B28-4F31-92BF-8B73744D43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57F5E24-F9AC-44CE-B844-27071D737F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E56D68C-8377-43D3-ABA5-60062152C1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E5989-D797-4D20-B935-B931BD0B9999}" type="datetimeFigureOut">
              <a:rPr lang="en-AU" smtClean="0"/>
              <a:t>22/06/2021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94E8DB5-D8FF-44EB-BDE5-94E617292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B87728-8515-4F54-A937-C2A550A84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0B6B3-4241-4514-9DF4-B815D24E96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69605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EB1BAA-F9E7-4971-A1AF-026A3F365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CB510E-B61E-4202-9FB4-70A32484A2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E5989-D797-4D20-B935-B931BD0B9999}" type="datetimeFigureOut">
              <a:rPr lang="en-AU" smtClean="0"/>
              <a:t>22/06/2021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DEF0E1-9F86-4F71-A6E3-85BEAE644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69062E-79E8-426D-8AD1-52113FBB9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0B6B3-4241-4514-9DF4-B815D24E96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567848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C5CD82-CE0B-4E62-8993-095887809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E5989-D797-4D20-B935-B931BD0B9999}" type="datetimeFigureOut">
              <a:rPr lang="en-AU" smtClean="0"/>
              <a:t>22/06/2021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041DA0-5D84-4519-BEE0-7D9A0AF54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856FBE-8607-4E44-9EA5-B654949A9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0B6B3-4241-4514-9DF4-B815D24E96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484625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DE02C9-246C-4C25-8A5B-AC3EDB756A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6B28A0-55E1-4B28-BCDF-52D232BED6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8667E0-2FD4-4D50-9399-C1B15BB71D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8964FC-CE23-4016-BF7D-FCF8D8146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E5989-D797-4D20-B935-B931BD0B9999}" type="datetimeFigureOut">
              <a:rPr lang="en-AU" smtClean="0"/>
              <a:t>22/06/2021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C9872C-A831-4C52-AEE7-18C8705AD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1346D4-A3B9-4FD7-9B51-33156AC70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0B6B3-4241-4514-9DF4-B815D24E96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7980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2DD424-486A-4029-B57F-933EDC4D9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51ED77-8A4A-4DA1-A305-A1E9482FC7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758A82-14CD-43B7-A5FC-3BE12E3078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06ACC5-EF80-48C1-ABDA-78FBD76F09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E5989-D797-4D20-B935-B931BD0B9999}" type="datetimeFigureOut">
              <a:rPr lang="en-AU" smtClean="0"/>
              <a:t>22/06/2021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5A5222-F54A-4E76-A472-41B1FAEA2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7390F3-CC11-4766-9081-39FA4ED28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0B6B3-4241-4514-9DF4-B815D24E96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001519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0A184B-760C-4EB6-9DCB-F4317A731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2F970E-620C-4B2B-A4B8-B9F0B6F38E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5AFCE2-C70C-4E58-B4BC-D83CDBFA35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AE5989-D797-4D20-B935-B931BD0B9999}" type="datetimeFigureOut">
              <a:rPr lang="en-AU" smtClean="0"/>
              <a:t>22/06/2021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B2CEA8-61CC-424F-A901-C53DB69FD8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31C56F-8357-4B48-9B18-CEC89CF0DF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30B6B3-4241-4514-9DF4-B815D24E96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40596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1F927CB-ACF4-44C6-A644-9C8EF2A3DE43}"/>
              </a:ext>
            </a:extLst>
          </p:cNvPr>
          <p:cNvGrpSpPr/>
          <p:nvPr/>
        </p:nvGrpSpPr>
        <p:grpSpPr>
          <a:xfrm>
            <a:off x="1548555" y="-340372"/>
            <a:ext cx="8205046" cy="7579372"/>
            <a:chOff x="2770213" y="702540"/>
            <a:chExt cx="5761729" cy="5493548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3CC4126-3039-4A9E-9080-AFB20D44BAF6}"/>
                </a:ext>
              </a:extLst>
            </p:cNvPr>
            <p:cNvSpPr/>
            <p:nvPr/>
          </p:nvSpPr>
          <p:spPr>
            <a:xfrm>
              <a:off x="2770213" y="702540"/>
              <a:ext cx="5761729" cy="5493548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A3010DE-BEE4-46E1-9981-8754CFC5A7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2305" b="99717" l="667" r="94027">
                          <a14:foregroundMark x1="61461" y1="64214" x2="89782" y2="54226"/>
                          <a14:foregroundMark x1="89782" y1="54226" x2="89782" y2="54226"/>
                          <a14:foregroundMark x1="62401" y1="36029" x2="90055" y2="44197"/>
                          <a14:foregroundMark x1="90055" y1="44197" x2="90115" y2="44359"/>
                          <a14:foregroundMark x1="94057" y1="38779" x2="93451" y2="55034"/>
                          <a14:foregroundMark x1="11461" y1="47675" x2="7702" y2="39830"/>
                          <a14:foregroundMark x1="7702" y1="39830" x2="7611" y2="39749"/>
                          <a14:foregroundMark x1="15009" y1="65305" x2="9976" y2="72503"/>
                          <a14:foregroundMark x1="9976" y1="72503" x2="5640" y2="76021"/>
                          <a14:foregroundMark x1="2092" y1="85038" x2="8642" y2="80590"/>
                          <a14:foregroundMark x1="8642" y1="80590" x2="8854" y2="80590"/>
                          <a14:foregroundMark x1="14888" y1="85605" x2="9673" y2="91589"/>
                          <a14:foregroundMark x1="13753" y1="99067" x2="13220" y2="99757"/>
                          <a14:foregroundMark x1="31989" y1="75455" x2="13991" y2="98759"/>
                          <a14:foregroundMark x1="28957" y1="85605" x2="25834" y2="88233"/>
                          <a14:foregroundMark x1="1971" y1="29761" x2="1971" y2="29761"/>
                          <a14:foregroundMark x1="1243" y1="28104" x2="1243" y2="28104"/>
                          <a14:foregroundMark x1="1031" y1="28387" x2="1031" y2="28387"/>
                          <a14:foregroundMark x1="697" y1="85726" x2="697" y2="85726"/>
                          <a14:foregroundMark x1="8672" y1="93894" x2="5913" y2="98908"/>
                          <a14:foregroundMark x1="3335" y1="78407" x2="970" y2="81399"/>
                          <a14:foregroundMark x1="2213" y1="29640" x2="3396" y2="32956"/>
                          <a14:foregroundMark x1="34021" y1="20825" x2="34021" y2="20825"/>
                          <a14:foregroundMark x1="48059" y1="10554" x2="54912" y2="5985"/>
                          <a14:foregroundMark x1="54912" y1="5985" x2="57580" y2="2305"/>
                          <a14:foregroundMark x1="57398" y1="69753" x2="54791" y2="67125"/>
                          <a14:foregroundMark x1="55215" y1="51031" x2="57914" y2="46866"/>
                          <a14:foregroundMark x1="54275" y1="30328" x2="64069" y2="32268"/>
                          <a14:foregroundMark x1="64069" y1="32268" x2="64069" y2="32268"/>
                          <a14:foregroundMark x1="53639" y1="51557" x2="53639" y2="51557"/>
                          <a14:foregroundMark x1="55428" y1="69066" x2="57398" y2="73797"/>
                          <a14:foregroundMark x1="53972" y1="44925" x2="55731" y2="46138"/>
                          <a14:foregroundMark x1="54154" y1="65305" x2="53335" y2="65467"/>
                          <a14:foregroundMark x1="58035" y1="75455" x2="59278" y2="75334"/>
                          <a14:backgroundMark x1="32080" y1="83664" x2="44451" y2="81480"/>
                          <a14:backgroundMark x1="44451" y1="81480" x2="58369" y2="84068"/>
                          <a14:backgroundMark x1="58369" y1="84068" x2="62189" y2="81561"/>
                          <a14:backgroundMark x1="20619" y1="39062" x2="6671" y2="27699"/>
                          <a14:backgroundMark x1="43542" y1="28670" x2="52304" y2="19490"/>
                          <a14:backgroundMark x1="62098" y1="21998" x2="67617" y2="23534"/>
                          <a14:backgroundMark x1="44997" y1="46987" x2="39691" y2="49090"/>
                          <a14:backgroundMark x1="48848" y1="53781" x2="44906" y2="54630"/>
                          <a14:backgroundMark x1="51880" y1="58795" x2="51880" y2="58795"/>
                          <a14:backgroundMark x1="18648" y1="70036" x2="12583" y2="76425"/>
                          <a14:backgroundMark x1="12583" y1="76425" x2="10946" y2="77113"/>
                          <a14:backgroundMark x1="24469" y1="77679" x2="16980" y2="88799"/>
                          <a14:backgroundMark x1="15949" y1="89486" x2="15312" y2="90336"/>
                          <a14:backgroundMark x1="20740" y1="93368" x2="25197" y2="87424"/>
                          <a14:backgroundMark x1="33657" y1="58391" x2="27926" y2="57825"/>
                          <a14:backgroundMark x1="21862" y1="62273" x2="21862" y2="62273"/>
                          <a14:backgroundMark x1="21771" y1="62556" x2="21771" y2="62556"/>
                          <a14:backgroundMark x1="33323" y1="23777" x2="34051" y2="26567"/>
                          <a14:backgroundMark x1="30412" y1="67529" x2="30412" y2="67529"/>
                          <a14:backgroundMark x1="31443" y1="67125" x2="30109" y2="67974"/>
                          <a14:backgroundMark x1="18223" y1="61585" x2="18223" y2="61585"/>
                          <a14:backgroundMark x1="22711" y1="53417" x2="31959" y2="46219"/>
                          <a14:backgroundMark x1="43602" y1="54832" x2="43602" y2="54832"/>
                          <a14:backgroundMark x1="50303" y1="54913" x2="50303" y2="54913"/>
                          <a14:backgroundMark x1="49090" y1="55600" x2="49697" y2="55398"/>
                          <a14:backgroundMark x1="49879" y1="68176" x2="50485" y2="67610"/>
                          <a14:backgroundMark x1="44724" y1="70805" x2="45361" y2="70239"/>
                          <a14:backgroundMark x1="44451" y1="66195" x2="44906" y2="66195"/>
                          <a14:backgroundMark x1="47938" y1="32147" x2="48969" y2="33643"/>
                          <a14:backgroundMark x1="49242" y1="37080" x2="50061" y2="37364"/>
                          <a14:backgroundMark x1="49363" y1="43510" x2="53743" y2="45259"/>
                          <a14:backgroundMark x1="20740" y1="93368" x2="15737" y2="99919"/>
                          <a14:backgroundMark x1="15737" y1="99919" x2="14160" y2="99919"/>
                          <a14:backgroundMark x1="3241" y1="91390" x2="9179" y2="84559"/>
                          <a14:backgroundMark x1="9179" y1="84559" x2="9936" y2="84479"/>
                          <a14:backgroundMark x1="16116" y1="87065" x2="11118" y2="95756"/>
                          <a14:backgroundMark x1="11118" y1="95756" x2="11118" y2="95756"/>
                          <a14:backgroundMark x1="12845" y1="75141" x2="5150" y2="78860"/>
                          <a14:backgroundMark x1="5150" y1="78860" x2="5150" y2="78860"/>
                          <a14:backgroundMark x1="24811" y1="18553" x2="38837" y2="5618"/>
                          <a14:backgroundMark x1="69009" y1="80154" x2="59497" y2="81043"/>
                        </a14:backgroundRemoval>
                      </a14:imgEffect>
                      <a14:imgEffect>
                        <a14:sharpenSoften amount="50000"/>
                      </a14:imgEffect>
                      <a14:imgEffect>
                        <a14:brightnessContrast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3021" b="3426"/>
            <a:stretch/>
          </p:blipFill>
          <p:spPr>
            <a:xfrm rot="5400000">
              <a:off x="2824260" y="648494"/>
              <a:ext cx="5452919" cy="55610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682503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FF465C46-E160-4D86-9733-35CDA1C8C09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5211" y1="60145" x2="36029" y2="41127"/>
                        <a14:foregroundMark x1="43435" y1="62205" x2="39073" y2="55421"/>
                        <a14:foregroundMark x1="32894" y1="60388" x2="33939" y2="35675"/>
                        <a14:backgroundMark x1="36983" y1="87644" x2="12585" y2="52211"/>
                        <a14:backgroundMark x1="50522" y1="86251" x2="36256" y2="82374"/>
                        <a14:backgroundMark x1="77601" y1="48334" x2="78328" y2="60024"/>
                        <a14:backgroundMark x1="73330" y1="52938" x2="73421" y2="59055"/>
                      </a14:backgroundRemoval>
                    </a14:imgEffect>
                    <a14:imgEffect>
                      <a14:sharpenSoften amount="50000"/>
                    </a14:imgEffect>
                    <a14:imgEffect>
                      <a14:colorTemperature colorTemp="8800"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8343" t="29048" r="14167" b="17831"/>
          <a:stretch/>
        </p:blipFill>
        <p:spPr>
          <a:xfrm rot="5400000">
            <a:off x="5262272" y="2596302"/>
            <a:ext cx="1308170" cy="1097473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2D8ED623-681F-4B35-AD51-C6EB62342046}"/>
              </a:ext>
            </a:extLst>
          </p:cNvPr>
          <p:cNvSpPr/>
          <p:nvPr/>
        </p:nvSpPr>
        <p:spPr>
          <a:xfrm>
            <a:off x="3093243" y="2728485"/>
            <a:ext cx="578644" cy="545734"/>
          </a:xfrm>
          <a:prstGeom prst="ellipse">
            <a:avLst/>
          </a:prstGeom>
          <a:noFill/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2B352A6-C1A3-457E-A5AB-69FFE1C64520}"/>
              </a:ext>
            </a:extLst>
          </p:cNvPr>
          <p:cNvSpPr/>
          <p:nvPr/>
        </p:nvSpPr>
        <p:spPr>
          <a:xfrm>
            <a:off x="8002710" y="2761246"/>
            <a:ext cx="578644" cy="545734"/>
          </a:xfrm>
          <a:prstGeom prst="ellipse">
            <a:avLst/>
          </a:prstGeom>
          <a:noFill/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29DDCC78-1828-48B3-B7B4-7D4E048D4EFF}"/>
              </a:ext>
            </a:extLst>
          </p:cNvPr>
          <p:cNvGrpSpPr/>
          <p:nvPr/>
        </p:nvGrpSpPr>
        <p:grpSpPr>
          <a:xfrm>
            <a:off x="5602032" y="3403279"/>
            <a:ext cx="555879" cy="864568"/>
            <a:chOff x="4516182" y="3429000"/>
            <a:chExt cx="548737" cy="1309870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792C3F5-8037-40E9-9886-7F2CC6ED6B7C}"/>
                </a:ext>
              </a:extLst>
            </p:cNvPr>
            <p:cNvCxnSpPr>
              <a:cxnSpLocks/>
            </p:cNvCxnSpPr>
            <p:nvPr/>
          </p:nvCxnSpPr>
          <p:spPr>
            <a:xfrm>
              <a:off x="4830507" y="3429000"/>
              <a:ext cx="0" cy="968076"/>
            </a:xfrm>
            <a:prstGeom prst="line">
              <a:avLst/>
            </a:prstGeom>
            <a:ln w="28575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629879A7-DF61-4BF5-A37D-3C9D3252FB7C}"/>
                </a:ext>
              </a:extLst>
            </p:cNvPr>
            <p:cNvCxnSpPr>
              <a:cxnSpLocks/>
            </p:cNvCxnSpPr>
            <p:nvPr/>
          </p:nvCxnSpPr>
          <p:spPr>
            <a:xfrm>
              <a:off x="4830507" y="3665388"/>
              <a:ext cx="234412" cy="159457"/>
            </a:xfrm>
            <a:prstGeom prst="line">
              <a:avLst/>
            </a:prstGeom>
            <a:ln w="28575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5687B486-5EF1-4887-960A-3814D175BC9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16182" y="3692226"/>
              <a:ext cx="314324" cy="52890"/>
            </a:xfrm>
            <a:prstGeom prst="line">
              <a:avLst/>
            </a:prstGeom>
            <a:ln w="28575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1A1C8D2C-DA8F-48BA-93E6-5269D34B9E4A}"/>
                </a:ext>
              </a:extLst>
            </p:cNvPr>
            <p:cNvCxnSpPr>
              <a:cxnSpLocks/>
            </p:cNvCxnSpPr>
            <p:nvPr/>
          </p:nvCxnSpPr>
          <p:spPr>
            <a:xfrm>
              <a:off x="4830506" y="4374409"/>
              <a:ext cx="234413" cy="364461"/>
            </a:xfrm>
            <a:prstGeom prst="line">
              <a:avLst/>
            </a:prstGeom>
            <a:ln w="28575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A0B45A0-D497-4095-833A-69B841E77C9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16182" y="4374409"/>
              <a:ext cx="314323" cy="285893"/>
            </a:xfrm>
            <a:prstGeom prst="line">
              <a:avLst/>
            </a:prstGeom>
            <a:ln w="28575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BD59850A-361F-40B0-A591-430FC46B7689}"/>
              </a:ext>
            </a:extLst>
          </p:cNvPr>
          <p:cNvGrpSpPr/>
          <p:nvPr/>
        </p:nvGrpSpPr>
        <p:grpSpPr>
          <a:xfrm>
            <a:off x="8002710" y="3306980"/>
            <a:ext cx="496350" cy="709786"/>
            <a:chOff x="7261763" y="3588457"/>
            <a:chExt cx="548737" cy="1309870"/>
          </a:xfrm>
        </p:grpSpPr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0647A856-279A-408C-BF21-AD9357B64369}"/>
                </a:ext>
              </a:extLst>
            </p:cNvPr>
            <p:cNvCxnSpPr>
              <a:cxnSpLocks/>
            </p:cNvCxnSpPr>
            <p:nvPr/>
          </p:nvCxnSpPr>
          <p:spPr>
            <a:xfrm>
              <a:off x="7576088" y="3588457"/>
              <a:ext cx="0" cy="968076"/>
            </a:xfrm>
            <a:prstGeom prst="line">
              <a:avLst/>
            </a:prstGeom>
            <a:ln w="28575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C800B6F0-43EA-4F79-B76B-1E7690B06CBA}"/>
                </a:ext>
              </a:extLst>
            </p:cNvPr>
            <p:cNvCxnSpPr>
              <a:cxnSpLocks/>
            </p:cNvCxnSpPr>
            <p:nvPr/>
          </p:nvCxnSpPr>
          <p:spPr>
            <a:xfrm>
              <a:off x="7576088" y="3824845"/>
              <a:ext cx="234412" cy="159457"/>
            </a:xfrm>
            <a:prstGeom prst="line">
              <a:avLst/>
            </a:prstGeom>
            <a:ln w="28575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33FD00F8-6BA2-4E58-A74A-E018FE6F509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61763" y="3851683"/>
              <a:ext cx="314324" cy="52890"/>
            </a:xfrm>
            <a:prstGeom prst="line">
              <a:avLst/>
            </a:prstGeom>
            <a:ln w="28575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ECCD16F-9BEB-4B0A-9726-88EC9764FDE9}"/>
                </a:ext>
              </a:extLst>
            </p:cNvPr>
            <p:cNvCxnSpPr>
              <a:cxnSpLocks/>
            </p:cNvCxnSpPr>
            <p:nvPr/>
          </p:nvCxnSpPr>
          <p:spPr>
            <a:xfrm>
              <a:off x="7576087" y="4533866"/>
              <a:ext cx="234413" cy="364461"/>
            </a:xfrm>
            <a:prstGeom prst="line">
              <a:avLst/>
            </a:prstGeom>
            <a:ln w="28575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614EAB44-31AF-4025-B9A1-5D274B13C2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61763" y="4533866"/>
              <a:ext cx="314323" cy="285893"/>
            </a:xfrm>
            <a:prstGeom prst="line">
              <a:avLst/>
            </a:prstGeom>
            <a:ln w="28575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E254DCE1-B045-4946-AEA0-AB39F32F89BE}"/>
              </a:ext>
            </a:extLst>
          </p:cNvPr>
          <p:cNvGrpSpPr/>
          <p:nvPr/>
        </p:nvGrpSpPr>
        <p:grpSpPr>
          <a:xfrm flipH="1">
            <a:off x="3175537" y="3286829"/>
            <a:ext cx="496350" cy="709786"/>
            <a:chOff x="7261763" y="3588457"/>
            <a:chExt cx="548737" cy="1309870"/>
          </a:xfrm>
        </p:grpSpPr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E9D78EE9-F1D3-40DD-80A4-6399197C8E81}"/>
                </a:ext>
              </a:extLst>
            </p:cNvPr>
            <p:cNvCxnSpPr>
              <a:cxnSpLocks/>
            </p:cNvCxnSpPr>
            <p:nvPr/>
          </p:nvCxnSpPr>
          <p:spPr>
            <a:xfrm>
              <a:off x="7576088" y="3588457"/>
              <a:ext cx="0" cy="968076"/>
            </a:xfrm>
            <a:prstGeom prst="line">
              <a:avLst/>
            </a:prstGeom>
            <a:ln w="28575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B51D42E-6F57-46FD-BF3A-B9B54063EF31}"/>
                </a:ext>
              </a:extLst>
            </p:cNvPr>
            <p:cNvCxnSpPr>
              <a:cxnSpLocks/>
            </p:cNvCxnSpPr>
            <p:nvPr/>
          </p:nvCxnSpPr>
          <p:spPr>
            <a:xfrm>
              <a:off x="7576088" y="3824845"/>
              <a:ext cx="234412" cy="159457"/>
            </a:xfrm>
            <a:prstGeom prst="line">
              <a:avLst/>
            </a:prstGeom>
            <a:ln w="28575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6233A819-02B1-4719-8D2E-D84DD0AF331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61763" y="3851683"/>
              <a:ext cx="314324" cy="52890"/>
            </a:xfrm>
            <a:prstGeom prst="line">
              <a:avLst/>
            </a:prstGeom>
            <a:ln w="28575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6BA46772-9F07-4AAB-9755-7198ABA0C724}"/>
                </a:ext>
              </a:extLst>
            </p:cNvPr>
            <p:cNvCxnSpPr>
              <a:cxnSpLocks/>
            </p:cNvCxnSpPr>
            <p:nvPr/>
          </p:nvCxnSpPr>
          <p:spPr>
            <a:xfrm>
              <a:off x="7576087" y="4533866"/>
              <a:ext cx="234413" cy="364461"/>
            </a:xfrm>
            <a:prstGeom prst="line">
              <a:avLst/>
            </a:prstGeom>
            <a:ln w="28575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05A6B2B8-F99A-4561-853A-5789C0EBB0D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61763" y="4533866"/>
              <a:ext cx="314323" cy="285893"/>
            </a:xfrm>
            <a:prstGeom prst="line">
              <a:avLst/>
            </a:prstGeom>
            <a:ln w="28575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8FDEB63B-06B6-4FCC-96C4-2CFE40FF859F}"/>
              </a:ext>
            </a:extLst>
          </p:cNvPr>
          <p:cNvSpPr txBox="1"/>
          <p:nvPr/>
        </p:nvSpPr>
        <p:spPr>
          <a:xfrm>
            <a:off x="8042699" y="4297414"/>
            <a:ext cx="1207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chemeClr val="accent1">
                    <a:lumMod val="50000"/>
                  </a:schemeClr>
                </a:solidFill>
                <a:latin typeface="Gabriola" panose="04040605051002020D02" pitchFamily="82" charset="0"/>
              </a:rPr>
              <a:t>You</a:t>
            </a:r>
            <a:r>
              <a:rPr lang="de-DE" dirty="0">
                <a:solidFill>
                  <a:schemeClr val="accent1">
                    <a:lumMod val="50000"/>
                  </a:schemeClr>
                </a:solidFill>
                <a:latin typeface="Gabriola" panose="04040605051002020D02" pitchFamily="82" charset="0"/>
              </a:rPr>
              <a:t>?</a:t>
            </a:r>
            <a:endParaRPr lang="en-AU" dirty="0">
              <a:solidFill>
                <a:schemeClr val="accent1">
                  <a:lumMod val="50000"/>
                </a:schemeClr>
              </a:solidFill>
              <a:latin typeface="Gabriola" panose="04040605051002020D02" pitchFamily="82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F6FAA8A-B08C-4242-979C-2EAD185ACF6B}"/>
              </a:ext>
            </a:extLst>
          </p:cNvPr>
          <p:cNvSpPr txBox="1"/>
          <p:nvPr/>
        </p:nvSpPr>
        <p:spPr>
          <a:xfrm>
            <a:off x="3173474" y="4303341"/>
            <a:ext cx="1207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chemeClr val="accent1">
                    <a:lumMod val="50000"/>
                  </a:schemeClr>
                </a:solidFill>
                <a:latin typeface="Gabriola" panose="04040605051002020D02" pitchFamily="82" charset="0"/>
              </a:rPr>
              <a:t>You</a:t>
            </a:r>
            <a:r>
              <a:rPr lang="de-DE" dirty="0">
                <a:solidFill>
                  <a:schemeClr val="accent1">
                    <a:lumMod val="50000"/>
                  </a:schemeClr>
                </a:solidFill>
                <a:latin typeface="Gabriola" panose="04040605051002020D02" pitchFamily="82" charset="0"/>
              </a:rPr>
              <a:t>?</a:t>
            </a:r>
            <a:endParaRPr lang="en-AU" dirty="0">
              <a:solidFill>
                <a:schemeClr val="accent1">
                  <a:lumMod val="50000"/>
                </a:schemeClr>
              </a:solidFill>
              <a:latin typeface="Gabriola" panose="04040605051002020D02" pitchFamily="82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8420162-AB63-415E-9012-0CE4E089D743}"/>
              </a:ext>
            </a:extLst>
          </p:cNvPr>
          <p:cNvSpPr txBox="1"/>
          <p:nvPr/>
        </p:nvSpPr>
        <p:spPr>
          <a:xfrm>
            <a:off x="3053577" y="2069018"/>
            <a:ext cx="1207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accent1">
                    <a:lumMod val="50000"/>
                  </a:schemeClr>
                </a:solidFill>
                <a:latin typeface="Gabriola" panose="04040605051002020D02" pitchFamily="82" charset="0"/>
              </a:rPr>
              <a:t>PhD Student</a:t>
            </a:r>
            <a:endParaRPr lang="en-AU" dirty="0">
              <a:solidFill>
                <a:schemeClr val="accent1">
                  <a:lumMod val="50000"/>
                </a:schemeClr>
              </a:solidFill>
              <a:latin typeface="Gabriola" panose="04040605051002020D02" pitchFamily="82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7D4904E-6FAD-4E26-AC68-45651FBC5706}"/>
              </a:ext>
            </a:extLst>
          </p:cNvPr>
          <p:cNvSpPr txBox="1"/>
          <p:nvPr/>
        </p:nvSpPr>
        <p:spPr>
          <a:xfrm>
            <a:off x="7977707" y="1997384"/>
            <a:ext cx="1207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chemeClr val="accent1">
                    <a:lumMod val="50000"/>
                  </a:schemeClr>
                </a:solidFill>
                <a:latin typeface="Gabriola" panose="04040605051002020D02" pitchFamily="82" charset="0"/>
              </a:rPr>
              <a:t>PostDoc</a:t>
            </a:r>
            <a:endParaRPr lang="en-AU" dirty="0">
              <a:solidFill>
                <a:schemeClr val="accent1">
                  <a:lumMod val="50000"/>
                </a:schemeClr>
              </a:solidFill>
              <a:latin typeface="Gabriola" panose="04040605051002020D02" pitchFamily="82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15B5243-5532-4B03-9E70-DFE9147108CD}"/>
              </a:ext>
            </a:extLst>
          </p:cNvPr>
          <p:cNvSpPr txBox="1"/>
          <p:nvPr/>
        </p:nvSpPr>
        <p:spPr>
          <a:xfrm>
            <a:off x="5427524" y="2034751"/>
            <a:ext cx="1207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accent1">
                    <a:lumMod val="50000"/>
                  </a:schemeClr>
                </a:solidFill>
                <a:latin typeface="Gabriola" panose="04040605051002020D02" pitchFamily="82" charset="0"/>
              </a:rPr>
              <a:t>Team Leader</a:t>
            </a:r>
            <a:endParaRPr lang="en-AU" dirty="0">
              <a:solidFill>
                <a:schemeClr val="accent1">
                  <a:lumMod val="50000"/>
                </a:schemeClr>
              </a:solidFill>
              <a:latin typeface="Gabriola" panose="04040605051002020D02" pitchFamily="82" charset="0"/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B7AC37A7-0427-465E-BFE0-D76BFA320F94}"/>
              </a:ext>
            </a:extLst>
          </p:cNvPr>
          <p:cNvSpPr/>
          <p:nvPr/>
        </p:nvSpPr>
        <p:spPr>
          <a:xfrm>
            <a:off x="4348056" y="2955176"/>
            <a:ext cx="578644" cy="545734"/>
          </a:xfrm>
          <a:prstGeom prst="ellipse">
            <a:avLst/>
          </a:prstGeom>
          <a:noFill/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63CBC01E-9952-455D-824C-0A4232245E5F}"/>
              </a:ext>
            </a:extLst>
          </p:cNvPr>
          <p:cNvGrpSpPr/>
          <p:nvPr/>
        </p:nvGrpSpPr>
        <p:grpSpPr>
          <a:xfrm>
            <a:off x="4348056" y="3500910"/>
            <a:ext cx="496350" cy="709786"/>
            <a:chOff x="7261763" y="3588457"/>
            <a:chExt cx="548737" cy="1309870"/>
          </a:xfrm>
        </p:grpSpPr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7F965116-55D3-49BD-AD56-433A368729E2}"/>
                </a:ext>
              </a:extLst>
            </p:cNvPr>
            <p:cNvCxnSpPr>
              <a:cxnSpLocks/>
            </p:cNvCxnSpPr>
            <p:nvPr/>
          </p:nvCxnSpPr>
          <p:spPr>
            <a:xfrm>
              <a:off x="7576088" y="3588457"/>
              <a:ext cx="0" cy="968076"/>
            </a:xfrm>
            <a:prstGeom prst="line">
              <a:avLst/>
            </a:prstGeom>
            <a:ln w="28575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B810590B-90CE-45CF-BA4E-AE209C1455DE}"/>
                </a:ext>
              </a:extLst>
            </p:cNvPr>
            <p:cNvCxnSpPr>
              <a:cxnSpLocks/>
            </p:cNvCxnSpPr>
            <p:nvPr/>
          </p:nvCxnSpPr>
          <p:spPr>
            <a:xfrm>
              <a:off x="7576088" y="3824845"/>
              <a:ext cx="234412" cy="159457"/>
            </a:xfrm>
            <a:prstGeom prst="line">
              <a:avLst/>
            </a:prstGeom>
            <a:ln w="28575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59580DDC-132E-441B-85C4-D1B1CC2B41D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61763" y="3851683"/>
              <a:ext cx="314324" cy="52890"/>
            </a:xfrm>
            <a:prstGeom prst="line">
              <a:avLst/>
            </a:prstGeom>
            <a:ln w="28575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42F7452-0A0F-4D76-83F0-62C440F8F0F6}"/>
                </a:ext>
              </a:extLst>
            </p:cNvPr>
            <p:cNvCxnSpPr>
              <a:cxnSpLocks/>
            </p:cNvCxnSpPr>
            <p:nvPr/>
          </p:nvCxnSpPr>
          <p:spPr>
            <a:xfrm>
              <a:off x="7576087" y="4533866"/>
              <a:ext cx="234413" cy="364461"/>
            </a:xfrm>
            <a:prstGeom prst="line">
              <a:avLst/>
            </a:prstGeom>
            <a:ln w="28575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C8D61BFE-122A-4134-B0FA-B30F4C04B05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61763" y="4533866"/>
              <a:ext cx="314323" cy="285893"/>
            </a:xfrm>
            <a:prstGeom prst="line">
              <a:avLst/>
            </a:prstGeom>
            <a:ln w="28575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1" name="TextBox 70">
            <a:extLst>
              <a:ext uri="{FF2B5EF4-FFF2-40B4-BE49-F238E27FC236}">
                <a16:creationId xmlns:a16="http://schemas.microsoft.com/office/drawing/2014/main" id="{736660EC-D056-4798-8855-E2DC08DA4E7E}"/>
              </a:ext>
            </a:extLst>
          </p:cNvPr>
          <p:cNvSpPr txBox="1"/>
          <p:nvPr/>
        </p:nvSpPr>
        <p:spPr>
          <a:xfrm>
            <a:off x="4399229" y="4311418"/>
            <a:ext cx="1207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chemeClr val="accent1">
                    <a:lumMod val="50000"/>
                  </a:schemeClr>
                </a:solidFill>
                <a:latin typeface="Gabriola" panose="04040605051002020D02" pitchFamily="82" charset="0"/>
              </a:rPr>
              <a:t>You</a:t>
            </a:r>
            <a:r>
              <a:rPr lang="de-DE" dirty="0">
                <a:solidFill>
                  <a:schemeClr val="accent1">
                    <a:lumMod val="50000"/>
                  </a:schemeClr>
                </a:solidFill>
                <a:latin typeface="Gabriola" panose="04040605051002020D02" pitchFamily="82" charset="0"/>
              </a:rPr>
              <a:t>?</a:t>
            </a:r>
            <a:endParaRPr lang="en-AU" dirty="0">
              <a:solidFill>
                <a:schemeClr val="accent1">
                  <a:lumMod val="50000"/>
                </a:schemeClr>
              </a:solidFill>
              <a:latin typeface="Gabriola" panose="04040605051002020D02" pitchFamily="82" charset="0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A3BC8B45-2F50-49C3-8D14-BEEBE6236ADE}"/>
              </a:ext>
            </a:extLst>
          </p:cNvPr>
          <p:cNvSpPr txBox="1"/>
          <p:nvPr/>
        </p:nvSpPr>
        <p:spPr>
          <a:xfrm>
            <a:off x="4030569" y="2024575"/>
            <a:ext cx="13969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chemeClr val="accent1">
                    <a:lumMod val="50000"/>
                  </a:schemeClr>
                </a:solidFill>
                <a:latin typeface="Gabriola" panose="04040605051002020D02" pitchFamily="82" charset="0"/>
              </a:rPr>
              <a:t>Bachelor/</a:t>
            </a:r>
          </a:p>
          <a:p>
            <a:pPr algn="ctr"/>
            <a:r>
              <a:rPr lang="de-DE" dirty="0">
                <a:solidFill>
                  <a:schemeClr val="accent1">
                    <a:lumMod val="50000"/>
                  </a:schemeClr>
                </a:solidFill>
                <a:latin typeface="Gabriola" panose="04040605051002020D02" pitchFamily="82" charset="0"/>
              </a:rPr>
              <a:t>Master </a:t>
            </a:r>
          </a:p>
          <a:p>
            <a:pPr algn="ctr"/>
            <a:r>
              <a:rPr lang="de-DE" dirty="0" err="1">
                <a:solidFill>
                  <a:schemeClr val="accent1">
                    <a:lumMod val="50000"/>
                  </a:schemeClr>
                </a:solidFill>
                <a:latin typeface="Gabriola" panose="04040605051002020D02" pitchFamily="82" charset="0"/>
              </a:rPr>
              <a:t>student</a:t>
            </a:r>
            <a:endParaRPr lang="en-AU" dirty="0">
              <a:solidFill>
                <a:schemeClr val="accent1">
                  <a:lumMod val="50000"/>
                </a:schemeClr>
              </a:solidFill>
              <a:latin typeface="Gabriola" panose="04040605051002020D02" pitchFamily="82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70E7ACD4-23DF-4B3B-952C-0C3177023D7A}"/>
              </a:ext>
            </a:extLst>
          </p:cNvPr>
          <p:cNvSpPr txBox="1"/>
          <p:nvPr/>
        </p:nvSpPr>
        <p:spPr>
          <a:xfrm>
            <a:off x="5644401" y="4301144"/>
            <a:ext cx="1207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accent1">
                    <a:lumMod val="50000"/>
                  </a:schemeClr>
                </a:solidFill>
                <a:latin typeface="Gabriola" panose="04040605051002020D02" pitchFamily="82" charset="0"/>
              </a:rPr>
              <a:t>Isabel</a:t>
            </a:r>
            <a:endParaRPr lang="en-AU" dirty="0">
              <a:solidFill>
                <a:schemeClr val="accent1">
                  <a:lumMod val="50000"/>
                </a:schemeClr>
              </a:solidFill>
              <a:latin typeface="Gabriola" panose="04040605051002020D02" pitchFamily="82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48274FC-FE16-445C-90F9-206541E9FFD8}"/>
              </a:ext>
            </a:extLst>
          </p:cNvPr>
          <p:cNvGrpSpPr/>
          <p:nvPr/>
        </p:nvGrpSpPr>
        <p:grpSpPr>
          <a:xfrm>
            <a:off x="6851695" y="1997384"/>
            <a:ext cx="1207294" cy="2065129"/>
            <a:chOff x="7837240" y="1946612"/>
            <a:chExt cx="1207294" cy="2065129"/>
          </a:xfrm>
        </p:grpSpPr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F9843FA3-E1E6-4552-AD5A-655AC7CA72C6}"/>
                </a:ext>
              </a:extLst>
            </p:cNvPr>
            <p:cNvSpPr/>
            <p:nvPr/>
          </p:nvSpPr>
          <p:spPr>
            <a:xfrm>
              <a:off x="7948417" y="2756221"/>
              <a:ext cx="578644" cy="545734"/>
            </a:xfrm>
            <a:prstGeom prst="ellipse">
              <a:avLst/>
            </a:prstGeom>
            <a:noFill/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C15942E6-CA60-4361-87A4-AA47A3A7050D}"/>
                </a:ext>
              </a:extLst>
            </p:cNvPr>
            <p:cNvGrpSpPr/>
            <p:nvPr/>
          </p:nvGrpSpPr>
          <p:grpSpPr>
            <a:xfrm>
              <a:off x="7948417" y="3301955"/>
              <a:ext cx="496350" cy="709786"/>
              <a:chOff x="7261763" y="3588457"/>
              <a:chExt cx="548737" cy="1309870"/>
            </a:xfrm>
          </p:grpSpPr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F4FFD4F4-3BEC-4021-903D-6EB35B375F4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76088" y="3588457"/>
                <a:ext cx="0" cy="968076"/>
              </a:xfrm>
              <a:prstGeom prst="line">
                <a:avLst/>
              </a:prstGeom>
              <a:ln w="28575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1B006F55-764C-4D2C-9423-219FC7EB51E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76088" y="3824845"/>
                <a:ext cx="234412" cy="159457"/>
              </a:xfrm>
              <a:prstGeom prst="line">
                <a:avLst/>
              </a:prstGeom>
              <a:ln w="28575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BB950312-2B74-42A5-98E2-E0B4C7E12D9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261763" y="3851683"/>
                <a:ext cx="314324" cy="52890"/>
              </a:xfrm>
              <a:prstGeom prst="line">
                <a:avLst/>
              </a:prstGeom>
              <a:ln w="28575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CB0FFC98-97C4-425E-88B4-B45C7C5EBF4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76087" y="4533866"/>
                <a:ext cx="234413" cy="364461"/>
              </a:xfrm>
              <a:prstGeom prst="line">
                <a:avLst/>
              </a:prstGeom>
              <a:ln w="28575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3AAE7946-0693-4BB1-A7F6-77ADBC3CE50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261763" y="4533866"/>
                <a:ext cx="314323" cy="285893"/>
              </a:xfrm>
              <a:prstGeom prst="line">
                <a:avLst/>
              </a:prstGeom>
              <a:ln w="28575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DD12711A-BCFA-4580-B45D-40910113CF6F}"/>
                </a:ext>
              </a:extLst>
            </p:cNvPr>
            <p:cNvSpPr txBox="1"/>
            <p:nvPr/>
          </p:nvSpPr>
          <p:spPr>
            <a:xfrm>
              <a:off x="7837240" y="1946612"/>
              <a:ext cx="1207294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de-DE" dirty="0">
                  <a:solidFill>
                    <a:schemeClr val="accent1">
                      <a:lumMod val="50000"/>
                    </a:schemeClr>
                  </a:solidFill>
                  <a:latin typeface="Gabriola" panose="04040605051002020D02" pitchFamily="82" charset="0"/>
                </a:rPr>
                <a:t>Research Assistent</a:t>
              </a:r>
              <a:endParaRPr lang="en-AU" dirty="0">
                <a:solidFill>
                  <a:schemeClr val="accent1">
                    <a:lumMod val="50000"/>
                  </a:schemeClr>
                </a:solidFill>
                <a:latin typeface="Gabriola" panose="04040605051002020D02" pitchFamily="82" charset="0"/>
              </a:endParaRPr>
            </a:p>
          </p:txBody>
        </p: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665746F9-C98F-403F-ADCA-0877852C61B5}"/>
              </a:ext>
            </a:extLst>
          </p:cNvPr>
          <p:cNvSpPr txBox="1"/>
          <p:nvPr/>
        </p:nvSpPr>
        <p:spPr>
          <a:xfrm>
            <a:off x="7029547" y="4285179"/>
            <a:ext cx="1207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accent1">
                    <a:lumMod val="50000"/>
                  </a:schemeClr>
                </a:solidFill>
                <a:latin typeface="Gabriola" panose="04040605051002020D02" pitchFamily="82" charset="0"/>
              </a:rPr>
              <a:t>TBD</a:t>
            </a:r>
            <a:endParaRPr lang="en-AU" dirty="0">
              <a:solidFill>
                <a:schemeClr val="accent1">
                  <a:lumMod val="50000"/>
                </a:schemeClr>
              </a:solidFill>
              <a:latin typeface="Gabriola" panose="04040605051002020D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81211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</Words>
  <Application>Microsoft Office PowerPoint</Application>
  <PresentationFormat>Widescreen</PresentationFormat>
  <Paragraphs>12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Gabriola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Isabel Saur</dc:creator>
  <cp:lastModifiedBy>Isabel Saur</cp:lastModifiedBy>
  <cp:revision>6</cp:revision>
  <dcterms:created xsi:type="dcterms:W3CDTF">2021-06-22T08:11:25Z</dcterms:created>
  <dcterms:modified xsi:type="dcterms:W3CDTF">2021-06-22T08:50:00Z</dcterms:modified>
</cp:coreProperties>
</file>

<file path=docProps/thumbnail.jpeg>
</file>